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9AD5CF-E3E7-4400-BF79-1139A30BE5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6E89EC8-B71F-40DF-BFF4-D537D0981767}" type="datetimeFigureOut">
              <a:rPr lang="en-US" smtClean="0"/>
              <a:t>12/30/2012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uvu.edu/comm/images/PR_microph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515830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MDA Bowling Event Public Relations Campaign &amp; Press Release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90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Jared Kroll</a:t>
            </a:r>
          </a:p>
          <a:p>
            <a:r>
              <a:rPr lang="en-US" dirty="0" smtClean="0"/>
              <a:t>Yash Patel</a:t>
            </a:r>
          </a:p>
          <a:p>
            <a:r>
              <a:rPr lang="en-US" dirty="0" smtClean="0"/>
              <a:t>Noah Warren</a:t>
            </a:r>
          </a:p>
          <a:p>
            <a:r>
              <a:rPr lang="en-US" dirty="0" smtClean="0"/>
              <a:t>Tom Schumacher</a:t>
            </a:r>
          </a:p>
          <a:p>
            <a:r>
              <a:rPr lang="en-US" dirty="0" smtClean="0"/>
              <a:t>7</a:t>
            </a:r>
            <a:r>
              <a:rPr lang="en-US" baseline="30000" dirty="0" smtClean="0"/>
              <a:t>th</a:t>
            </a:r>
            <a:r>
              <a:rPr lang="en-US" dirty="0" smtClean="0"/>
              <a:t> hr.</a:t>
            </a:r>
          </a:p>
        </p:txBody>
      </p:sp>
    </p:spTree>
    <p:extLst>
      <p:ext uri="{BB962C8B-B14F-4D97-AF65-F5344CB8AC3E}">
        <p14:creationId xmlns:p14="http://schemas.microsoft.com/office/powerpoint/2010/main" val="27148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pic>
        <p:nvPicPr>
          <p:cNvPr id="2052" name="Picture 4" descr="http://blogs.wickedlocal.com/brookline/files/2012/09/mr-money-thumb1897698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96"/>
          <a:stretch/>
        </p:blipFill>
        <p:spPr bwMode="auto">
          <a:xfrm>
            <a:off x="4648200" y="3581399"/>
            <a:ext cx="3352800" cy="310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</a:p>
          <a:p>
            <a:r>
              <a:rPr lang="en-US" dirty="0" smtClean="0"/>
              <a:t>Raise money for Muscular Dystrophy Association</a:t>
            </a:r>
          </a:p>
          <a:p>
            <a:r>
              <a:rPr lang="en-US" dirty="0" smtClean="0"/>
              <a:t>Recruit 8-16 teams of 4 people from Mosinee High School area</a:t>
            </a:r>
          </a:p>
          <a:p>
            <a:r>
              <a:rPr lang="en-US" dirty="0" smtClean="0"/>
              <a:t>Fundraising opportunities such as raffles, auctions, and contests</a:t>
            </a:r>
          </a:p>
          <a:p>
            <a:r>
              <a:rPr lang="en-US" dirty="0" smtClean="0"/>
              <a:t>Donations and cash sponsorships</a:t>
            </a:r>
            <a:endParaRPr lang="en-US" dirty="0"/>
          </a:p>
        </p:txBody>
      </p:sp>
      <p:pic>
        <p:nvPicPr>
          <p:cNvPr id="6" name="Picture 2" descr="http://dasfort.com/wp-content/uploads/2012/05/mda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00609"/>
            <a:ext cx="3438375" cy="99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18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Population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Mosinee High School students</a:t>
            </a:r>
          </a:p>
          <a:p>
            <a:r>
              <a:rPr lang="en-US" dirty="0" smtClean="0"/>
              <a:t>Mosinee DECA members</a:t>
            </a:r>
          </a:p>
          <a:p>
            <a:r>
              <a:rPr lang="en-US" dirty="0" smtClean="0"/>
              <a:t>Mosinee community</a:t>
            </a:r>
          </a:p>
          <a:p>
            <a:r>
              <a:rPr lang="en-US" dirty="0" smtClean="0"/>
              <a:t>Surrounding schools from Wausau area</a:t>
            </a:r>
          </a:p>
          <a:p>
            <a:r>
              <a:rPr lang="en-US" dirty="0" smtClean="0"/>
              <a:t>Local businesses</a:t>
            </a:r>
          </a:p>
        </p:txBody>
      </p:sp>
      <p:pic>
        <p:nvPicPr>
          <p:cNvPr id="3074" name="Picture 2" descr="http://t2.gstatic.com/images?q=tbn:ANd9GcRLuP_HHiChK-xutFwV2FHiZjXPdw5v_turKfzQ5ACO9jK6OnFRQWOicLL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00400"/>
            <a:ext cx="2569029" cy="289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twimg0-a.akamaihd.net/profile_images/2077478799/App_Ic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862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2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using internet to reach target population</a:t>
            </a:r>
          </a:p>
          <a:p>
            <a:r>
              <a:rPr lang="en-US" dirty="0" smtClean="0"/>
              <a:t>Facebook page</a:t>
            </a:r>
          </a:p>
          <a:p>
            <a:r>
              <a:rPr lang="en-US" dirty="0" smtClean="0"/>
              <a:t>Twitter account</a:t>
            </a:r>
          </a:p>
          <a:p>
            <a:r>
              <a:rPr lang="en-US" dirty="0" smtClean="0"/>
              <a:t>Mosinee High School calendar</a:t>
            </a:r>
          </a:p>
          <a:p>
            <a:r>
              <a:rPr lang="en-US" dirty="0" smtClean="0"/>
              <a:t>And other ideas</a:t>
            </a:r>
          </a:p>
        </p:txBody>
      </p:sp>
      <p:pic>
        <p:nvPicPr>
          <p:cNvPr id="4098" name="Picture 2" descr="http://www.apse.org/images/f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552700"/>
            <a:ext cx="2819399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mediabistro.com/alltwitter/files/2010/11/twitter-follow-achie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2895600" cy="214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pic>
        <p:nvPicPr>
          <p:cNvPr id="5" name="Picture 2" descr="http://matthewgain.com/wp-content/uploads/2012/07/public-relations-word-clou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6" b="15177"/>
          <a:stretch/>
        </p:blipFill>
        <p:spPr bwMode="auto">
          <a:xfrm>
            <a:off x="2209799" y="3429000"/>
            <a:ext cx="6079873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 signs or posters in local </a:t>
            </a:r>
            <a:r>
              <a:rPr lang="en-US" dirty="0" smtClean="0"/>
              <a:t>shops</a:t>
            </a:r>
          </a:p>
          <a:p>
            <a:r>
              <a:rPr lang="en-US" dirty="0" smtClean="0"/>
              <a:t>Submit info to online blogs</a:t>
            </a:r>
          </a:p>
          <a:p>
            <a:r>
              <a:rPr lang="en-US" dirty="0" smtClean="0"/>
              <a:t>Make and handout flyers</a:t>
            </a:r>
          </a:p>
          <a:p>
            <a:r>
              <a:rPr lang="en-US" dirty="0" smtClean="0"/>
              <a:t>Word of mouth</a:t>
            </a:r>
          </a:p>
          <a:p>
            <a:r>
              <a:rPr lang="en-US" dirty="0" smtClean="0"/>
              <a:t>Free internet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8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creencast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1828801"/>
            <a:ext cx="7772400" cy="375429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Promotional Activities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15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MDA Bowling Event:  Bowling for a Good Cause and a Lot of Fun</a:t>
            </a:r>
          </a:p>
          <a:p>
            <a:r>
              <a:rPr lang="en-US" dirty="0" smtClean="0"/>
              <a:t>December 15</a:t>
            </a:r>
            <a:r>
              <a:rPr lang="en-US" baseline="30000" dirty="0" smtClean="0"/>
              <a:t>th</a:t>
            </a:r>
            <a:r>
              <a:rPr lang="en-US" dirty="0" smtClean="0"/>
              <a:t> at 5:00 p.m.</a:t>
            </a:r>
            <a:r>
              <a:rPr lang="en-US" dirty="0"/>
              <a:t> </a:t>
            </a:r>
            <a:r>
              <a:rPr lang="en-US" dirty="0" smtClean="0"/>
              <a:t>at Paper City Lanes</a:t>
            </a:r>
          </a:p>
          <a:p>
            <a:r>
              <a:rPr lang="en-US" dirty="0" smtClean="0"/>
              <a:t>DECA hosted event</a:t>
            </a:r>
            <a:r>
              <a:rPr lang="en-US" dirty="0"/>
              <a:t> </a:t>
            </a:r>
            <a:r>
              <a:rPr lang="en-US" dirty="0" smtClean="0"/>
              <a:t>&amp; proceeds go to MDA</a:t>
            </a:r>
          </a:p>
          <a:p>
            <a:r>
              <a:rPr lang="en-US" dirty="0" smtClean="0"/>
              <a:t>Fun event at low price</a:t>
            </a:r>
          </a:p>
          <a:p>
            <a:r>
              <a:rPr lang="en-US" dirty="0" smtClean="0"/>
              <a:t>Follow us on Facebook and Twitter</a:t>
            </a:r>
          </a:p>
        </p:txBody>
      </p:sp>
      <p:pic>
        <p:nvPicPr>
          <p:cNvPr id="6146" name="Picture 2" descr="http://us.123rf.com/400wm/400/400/immrchris/immrchris1002/immrchris100200092/6494750-ten-pin-bowling-strike-illustration-isolated-on-bl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3149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mchenrybowl.com/PS%20Images/bowl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228975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82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internet to reach target population</a:t>
            </a:r>
          </a:p>
          <a:p>
            <a:r>
              <a:rPr lang="en-US" dirty="0" smtClean="0"/>
              <a:t>Social media = Easy + Effective</a:t>
            </a:r>
          </a:p>
          <a:p>
            <a:r>
              <a:rPr lang="en-US" dirty="0" smtClean="0"/>
              <a:t>Involve local businesses to promote event by making flyers</a:t>
            </a:r>
          </a:p>
          <a:p>
            <a:r>
              <a:rPr lang="en-US" dirty="0" smtClean="0"/>
              <a:t>Press release</a:t>
            </a:r>
            <a:r>
              <a:rPr lang="en-US" dirty="0"/>
              <a:t> </a:t>
            </a:r>
            <a:r>
              <a:rPr lang="en-US" dirty="0" smtClean="0"/>
              <a:t>talks about positive results of MDA event</a:t>
            </a:r>
          </a:p>
        </p:txBody>
      </p:sp>
      <p:pic>
        <p:nvPicPr>
          <p:cNvPr id="7170" name="Picture 2" descr="http://coveractionspremium.com/images/PaperStack-actionscriptv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 bwMode="auto">
          <a:xfrm>
            <a:off x="914400" y="3306453"/>
            <a:ext cx="3048000" cy="338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mobile-cuisine.com/wp-content/uploads/2012/01/press-rel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942" y="3962400"/>
            <a:ext cx="320785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5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122</TotalTime>
  <Words>197</Words>
  <Application>Microsoft Office PowerPoint</Application>
  <PresentationFormat>On-screen Show (4:3)</PresentationFormat>
  <Paragraphs>43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MDA Bowling Event Public Relations Campaign &amp; Press Release</vt:lpstr>
      <vt:lpstr>Executive Summary</vt:lpstr>
      <vt:lpstr>Target Population</vt:lpstr>
      <vt:lpstr>Promotional Activities</vt:lpstr>
      <vt:lpstr>Other Ideas</vt:lpstr>
      <vt:lpstr>Promotional Activities Video</vt:lpstr>
      <vt:lpstr>Press Release</vt:lpstr>
      <vt:lpstr>Implementation Plan</vt:lpstr>
    </vt:vector>
  </TitlesOfParts>
  <Company>Mosinee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MDA Bowling Event Public Relations Campaign &amp; Press Release</dc:title>
  <dc:creator>dkdavis</dc:creator>
  <cp:lastModifiedBy>JAMS</cp:lastModifiedBy>
  <cp:revision>20</cp:revision>
  <dcterms:created xsi:type="dcterms:W3CDTF">2012-12-03T16:29:02Z</dcterms:created>
  <dcterms:modified xsi:type="dcterms:W3CDTF">2012-12-30T23:27:36Z</dcterms:modified>
</cp:coreProperties>
</file>