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95" autoAdjust="0"/>
  </p:normalViewPr>
  <p:slideViewPr>
    <p:cSldViewPr snapToGrid="0" snapToObjects="1">
      <p:cViewPr varScale="1">
        <p:scale>
          <a:sx n="64" d="100"/>
          <a:sy n="64" d="100"/>
        </p:scale>
        <p:origin x="-2840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12/10/12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5575" y="3850041"/>
            <a:ext cx="5084333" cy="923330"/>
            <a:chOff x="1172584" y="1381459"/>
            <a:chExt cx="6779110" cy="692497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506" y="1850316"/>
            <a:ext cx="5082989" cy="2309309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023816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921" y="745866"/>
            <a:ext cx="1258645" cy="74223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368" y="1133139"/>
            <a:ext cx="4130938" cy="66984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1333410" y="3994986"/>
            <a:ext cx="7306872" cy="923330"/>
            <a:chOff x="1815339" y="1227571"/>
            <a:chExt cx="5480154" cy="1231106"/>
          </a:xfrm>
        </p:grpSpPr>
        <p:sp>
          <p:nvSpPr>
            <p:cNvPr id="12" name="TextBox 11"/>
            <p:cNvSpPr txBox="1"/>
            <p:nvPr/>
          </p:nvSpPr>
          <p:spPr>
            <a:xfrm>
              <a:off x="4256719" y="1227571"/>
              <a:ext cx="657872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879438" y="3850106"/>
            <a:ext cx="5084333" cy="923330"/>
            <a:chOff x="1172584" y="1381459"/>
            <a:chExt cx="6779110" cy="692497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32" y="1606478"/>
            <a:ext cx="5816035" cy="2547621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8" y="5023089"/>
            <a:ext cx="5801060" cy="200024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4350" y="2987040"/>
            <a:ext cx="2852928" cy="5169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83863" y="2987040"/>
            <a:ext cx="2852928" cy="5169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670" y="2987040"/>
            <a:ext cx="2581835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66" y="3930127"/>
            <a:ext cx="2852928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1730" y="2987040"/>
            <a:ext cx="2585466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925824"/>
            <a:ext cx="2849796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936" y="2237594"/>
            <a:ext cx="2566862" cy="2515895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03" y="745866"/>
            <a:ext cx="3087500" cy="742235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5936" y="4805085"/>
            <a:ext cx="2558794" cy="3356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00" y="6225091"/>
            <a:ext cx="5825266" cy="85963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1637844" y="889288"/>
            <a:ext cx="3579117" cy="4797355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367" y="7099075"/>
            <a:ext cx="5817198" cy="107314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370" y="760208"/>
            <a:ext cx="5817197" cy="140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7" y="2997798"/>
            <a:ext cx="5809129" cy="5170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284" y="821525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21525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448" y="821525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1.bp.blogspot.com/_mmBw3uzPnJI/S41njMa973I/AAAAAAABEOU/V06tNUuCg60/s400/Strange_car_accidents_0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2" r="-31722"/>
          <a:stretch/>
        </p:blipFill>
        <p:spPr bwMode="auto">
          <a:xfrm flipH="1">
            <a:off x="-2678712" y="444147"/>
            <a:ext cx="9286848" cy="82162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11958" y="444147"/>
            <a:ext cx="5476949" cy="1015663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Need Glasses?</a:t>
            </a:r>
            <a:endParaRPr lang="en-US" sz="6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5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413"/>
                    </a14:imgEffect>
                    <a14:imgEffect>
                      <a14:saturation sat="213000"/>
                    </a14:imgEffect>
                    <a14:imgEffect>
                      <a14:brightnessContrast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67917" y="7630891"/>
            <a:ext cx="1740220" cy="1024421"/>
          </a:xfrm>
          <a:prstGeom prst="rect">
            <a:avLst/>
          </a:prstGeom>
          <a:noFill/>
          <a:effectLst/>
        </p:spPr>
      </p:pic>
      <p:sp>
        <p:nvSpPr>
          <p:cNvPr id="2" name="TextBox 1"/>
          <p:cNvSpPr txBox="1"/>
          <p:nvPr/>
        </p:nvSpPr>
        <p:spPr>
          <a:xfrm>
            <a:off x="258682" y="7712175"/>
            <a:ext cx="4801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Gift of Sight. Hand-Delivered.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3956" y="1587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0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25</TotalTime>
  <Words>12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PowerPoint Presentation</vt:lpstr>
    </vt:vector>
  </TitlesOfParts>
  <Company>Mosinee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 Patel</dc:creator>
  <cp:lastModifiedBy>Yash Patel</cp:lastModifiedBy>
  <cp:revision>5</cp:revision>
  <dcterms:created xsi:type="dcterms:W3CDTF">2012-12-09T22:47:11Z</dcterms:created>
  <dcterms:modified xsi:type="dcterms:W3CDTF">2012-12-10T16:07:21Z</dcterms:modified>
</cp:coreProperties>
</file>